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63103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1752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4380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2232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68679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212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40099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083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/>
              <a:t>‹N›</a:t>
            </a:fld>
            <a:endParaRPr lang="it-IT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ctrTitle"/>
          </p:nvPr>
        </p:nvSpPr>
        <p:spPr>
          <a:xfrm>
            <a:off x="685800" y="450497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1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Progetto Speciale </a:t>
            </a:r>
            <a:r>
              <a:rPr lang="it-IT" sz="1600" b="1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Multiasse</a:t>
            </a:r>
            <a:r>
              <a:rPr lang="it-IT" sz="1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“Sistema Sapere e Crescita”</a:t>
            </a:r>
            <a: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P.O. </a:t>
            </a:r>
            <a:r>
              <a:rPr lang="it-IT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FSE Abruzzo 2007-2013</a:t>
            </a:r>
            <a: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Piano degli interventi 2012-2013</a:t>
            </a:r>
            <a: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Intervento A) promozione della </a:t>
            </a:r>
            <a:r>
              <a:rPr lang="it-IT" sz="1600" b="1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conoscenza</a:t>
            </a:r>
            <a: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it-IT" sz="16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670037"/>
            <a:ext cx="63246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685800" y="2806700"/>
            <a:ext cx="7945200" cy="147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Titolo Borsa: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Rendicontazione e audit dei fondi strutturali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Borsista: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Giacomo Cirotti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Tutor/Docente LNGS: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Virginia De Dominicis/Dario Verzulli-Franca Masciulli</a:t>
            </a: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it-IT" sz="1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Azienda-tutor azienda:</a:t>
            </a:r>
            <a:r>
              <a:rPr lang="it-IT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Confartigianato Imprese di 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Pescara-Pierpaolo Pace</a:t>
            </a:r>
          </a:p>
          <a:p>
            <a:pPr marL="285750" marR="0" lvl="0" indent="-17145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705950" y="-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1600" b="1">
                <a:solidFill>
                  <a:schemeClr val="dk1"/>
                </a:solidFill>
              </a:rPr>
              <a:t>Attività presso i LNGS</a:t>
            </a: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670037"/>
            <a:ext cx="63246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1842050" y="1150225"/>
            <a:ext cx="55002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L’attività consiste in una fase formativa, nei dettagli sui criteri economici amministrativi e gestionali, con i quali la CE segue e controlla i progetti sui diversi programmi, acquisendo in modo esperienziale competenze pratiche per una corretta gestione e rendicontazione finanziaria, con l’obiettivo finalizzato affinchè il borsista accresce dal punto di vista professionale attraverso l’apprendimento di nozioni e lo svolgimento dell’attività.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685800" y="45049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it-IT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670037"/>
            <a:ext cx="63246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735075" y="450500"/>
            <a:ext cx="7723199" cy="94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fase iniziale è prevalentemente nozionistica e riguarda principalmente la conoscenza dell’INFN, la sua mission, l’organizzazione interna, le principali attività, la programmazione e ha anche come oggetto di studio il Manuale del Sistema di Gestione e Controllo, nello specifico: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Manuale di Procedure dell’Autorità di Gestione;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Linee guida per l’attuazione operativa degli interventi;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Descrizione dei sistemi di gestione e controllo dove vanno  introdotte le principali innovazioni, riguardante il rafforzamento dei sistemi di gestione e controllo condizione necessaria per un corretto utilizzo delle risorse comunitarie.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ctrTitle"/>
          </p:nvPr>
        </p:nvSpPr>
        <p:spPr>
          <a:xfrm>
            <a:off x="247950" y="926150"/>
            <a:ext cx="8648099" cy="320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Successivamente si passa alla parte impegnativa ovvero alla compilazione delle certificazioni di ambedue i progetti “Sapere e Crescita” e “Società della Conoscenza”.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Nelle certificazioni sono inserite varie spese tra cui i costi del personale coinvolti e anche le loro spese sostenute. 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volta inseriti i dati nelle certificazioni, abbiamo annullato tutti i documenti  originali  attraverso appositi timbri con la dicitura “i documenti sono stati utilizzati ai fini del contributo FSE con l’indicazione dell’anno del contributo, del codice del progetto e della somma utilizzata”.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volta annullati con l’apposito timbro, abbiamo digitalizzato tutti i documenti e di conseguenza allegati alle certificazioni di spesa.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Infine abbiamo confrontato le certificazioni di spesa con i Timesheet, file riepilogativi delle prestazioni rese dal personale impiegato coinvolto nelle attività del progetto (Progettazione, Coordinamento, Tutoraggio e Docenza), con l’obiettivo di attestare le attività svolte per intervento e progetto.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868937"/>
            <a:ext cx="63246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ctrTitle"/>
          </p:nvPr>
        </p:nvSpPr>
        <p:spPr>
          <a:xfrm>
            <a:off x="685800" y="160072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rafforzare la preparazione durante questo periodo, ho frequentato corsi di formazione, quali: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Corso ”E-tutor: competenze per la formazione online”: corso focalizzato sulle pratiche dell’ apprendimento online con partecipazione attiva di gruppo, per poter acquisire le tecnologie e strumenti dell’e-learning per gestire e operare in un ambiente online;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Corso di inglese di 40 ore di livello intermediate (B1);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Corso su “Fondi strutturali nella programmazione 2014-2020 e assetto organizzativo del sistema di gestione e di controllo”.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Organizzazione delle giornate in presenza dei corsi online e allestimento delle aule per lo svolgimento.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670037"/>
            <a:ext cx="6324600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92250" y="2145550"/>
            <a:ext cx="8959500" cy="1158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la permanenza ho lavorato presso i servizi Patronato INAPA, CAAF e Direzione.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quanto riguarda l’attività con il Patronato ho svolto principalmente l’inserimento di pratiche INAIL (in infortuni sul lavoro, malattie professionali),  pratiche ASL (l’invalidità civile, accompagnamento, handicap) e pratiche INAIL (Disoccupazione, Assegni famigliari, Indennità di maternità) all’interno del sistema anagrafico degli assistiti.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il servizio CAAF ho svolto, invece, un servizio di controllo dei 730, Certificazione Unica e ISEE per alcuni assistiti. Inoltre ho dovuto digitalizzare alcuni documenti (Deleghe, Conferimenti Incarichi, Documenti d’Identità) tramite un programma chiamato XEROX e archiviare nel sistema IL MIO CAF utilizzato dall’azienda.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it-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Infine, ho svolto un delicato lavoro per la Direzione che consiste nel controllo di tutti i soci della Confartigianato di Pescara, con l’obiettivo di stabilire il loro status (Attivi, Cessata attività, Escluso, Procedura Fallimentare) ed inviare una lettera di esclusione a tutti coloro che hanno cessato l’attività. Inoltre ho svolto anche un controllo per quanto riguarda i soci morosi ed una volta segnalati a chi di competenza, sono stati  inviati, tramite raccomandata, una lettera di esclusione.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914887"/>
            <a:ext cx="63246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464100" y="43250"/>
            <a:ext cx="8215800" cy="28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it-IT" sz="1600" b="1"/>
              <a:t>Attività aziendale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4782462"/>
            <a:ext cx="63246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433825" y="916725"/>
            <a:ext cx="8276400" cy="15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it-IT" sz="1800" b="1">
                <a:latin typeface="Calibri"/>
                <a:ea typeface="Calibri"/>
                <a:cs typeface="Calibri"/>
                <a:sym typeface="Calibri"/>
              </a:rPr>
              <a:t>Punti di forza: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it-IT" sz="1600">
                <a:latin typeface="Calibri"/>
                <a:ea typeface="Calibri"/>
                <a:cs typeface="Calibri"/>
                <a:sym typeface="Calibri"/>
              </a:rPr>
              <a:t>procedure atte a garantire la correttezza e la regolarità delle spese dichiarate nell’ ambito del programma operativo;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it-IT" sz="1600">
                <a:latin typeface="Calibri"/>
                <a:ea typeface="Calibri"/>
                <a:cs typeface="Calibri"/>
                <a:sym typeface="Calibri"/>
              </a:rPr>
              <a:t>sistemi e procedure per garantire una pista di controllo adeguata.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33775" y="2729575"/>
            <a:ext cx="8276400" cy="15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it-IT" sz="1800" b="1">
                <a:latin typeface="Calibri"/>
                <a:ea typeface="Calibri"/>
                <a:cs typeface="Calibri"/>
                <a:sym typeface="Calibri"/>
              </a:rPr>
              <a:t>Punti di debolezza: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it-IT" sz="1600">
                <a:latin typeface="Calibri"/>
                <a:ea typeface="Calibri"/>
                <a:cs typeface="Calibri"/>
                <a:sym typeface="Calibri"/>
              </a:rPr>
              <a:t>errori imputabili nei sistemi di gestione e controllo;</a:t>
            </a:r>
          </a:p>
          <a:p>
            <a:pPr marL="457200" lvl="0" indent="-330200" rtl="0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Char char="-"/>
            </a:pPr>
            <a:r>
              <a:rPr lang="it-IT" sz="1600">
                <a:latin typeface="Calibri"/>
                <a:ea typeface="Calibri"/>
                <a:cs typeface="Calibri"/>
                <a:sym typeface="Calibri"/>
              </a:rPr>
              <a:t>rettifica e misure correttive sulle operazioni.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Microsoft Office PowerPoint</Application>
  <PresentationFormat>Presentazione su schermo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Progetto Speciale Multiasse “Sistema Sapere e Crescita” P.O. FSE Abruzzo 2007-2013 Piano degli interventi 2012-2013   Intervento A) promozione della conoscenza  </vt:lpstr>
      <vt:lpstr>Attività presso i LNGS</vt:lpstr>
      <vt:lpstr>  </vt:lpstr>
      <vt:lpstr>Successivamente si passa alla parte impegnativa ovvero alla compilazione delle certificazioni di ambedue i progetti “Sapere e Crescita” e “Società della Conoscenza”. Nelle certificazioni sono inserite varie spese tra cui i costi del personale coinvolti e anche le loro spese sostenute.  Una volta inseriti i dati nelle certificazioni, abbiamo annullato tutti i documenti  originali  attraverso appositi timbri con la dicitura “i documenti sono stati utilizzati ai fini del contributo FSE con l’indicazione dell’anno del contributo, del codice del progetto e della somma utilizzata”. Una volta annullati con l’apposito timbro, abbiamo digitalizzato tutti i documenti e di conseguenza allegati alle certificazioni di spesa. Infine abbiamo confrontato le certificazioni di spesa con i Timesheet, file riepilogativi delle prestazioni rese dal personale impiegato coinvolto nelle attività del progetto (Progettazione, Coordinamento, Tutoraggio e Docenza), con l’obiettivo di attestare le attività svolte per intervento e progetto.</vt:lpstr>
      <vt:lpstr>Per rafforzare la preparazione durante questo periodo, ho frequentato corsi di formazione, quali:  Corso ”E-tutor: competenze per la formazione online”: corso focalizzato sulle pratiche dell’ apprendimento online con partecipazione attiva di gruppo, per poter acquisire le tecnologie e strumenti dell’e-learning per gestire e operare in un ambiente online; Corso di inglese di 40 ore di livello intermediate (B1); Corso su “Fondi strutturali nella programmazione 2014-2020 e assetto organizzativo del sistema di gestione e di controllo”. Organizzazione delle giornate in presenza dei corsi online e allestimento delle aule per lo svolgimento.</vt:lpstr>
      <vt:lpstr> Durante la permanenza ho lavorato presso i servizi Patronato INAPA, CAAF e Direzione. Per quanto riguarda l’attività con il Patronato ho svolto principalmente l’inserimento di pratiche INAIL (in infortuni sul lavoro, malattie professionali),  pratiche ASL (l’invalidità civile, accompagnamento, handicap) e pratiche INAIL (Disoccupazione, Assegni famigliari, Indennità di maternità) all’interno del sistema anagrafico degli assistiti. Con il servizio CAAF ho svolto, invece, un servizio di controllo dei 730, Certificazione Unica e ISEE per alcuni assistiti. Inoltre ho dovuto digitalizzare alcuni documenti (Deleghe, Conferimenti Incarichi, Documenti d’Identità) tramite un programma chiamato XEROX e archiviare nel sistema IL MIO CAF utilizzato dall’azienda. Infine, ho svolto un delicato lavoro per la Direzione che consiste nel controllo di tutti i soci della Confartigianato di Pescara, con l’obiettivo di stabilire il loro status (Attivi, Cessata attività, Escluso, Procedura Fallimentare) ed inviare una lettera di esclusione a tutti coloro che hanno cessato l’attività. Inoltre ho svolto anche un controllo per quanto riguarda i soci morosi ed una volta segnalati a chi di competenza, sono stati  inviati, tramite raccomandata, una lettera di esclusione. 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Speciale Multiasse “Sistema Sapere e Crescita” P.O. FSE Abruzzo 2007-2013 Piano degli interventi 2012-2013   Intervento A) promozione della conoscenza  </dc:title>
  <cp:lastModifiedBy>Luigi</cp:lastModifiedBy>
  <cp:revision>2</cp:revision>
  <dcterms:modified xsi:type="dcterms:W3CDTF">2015-09-07T19:54:43Z</dcterms:modified>
</cp:coreProperties>
</file>